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Galaxy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Slide-Agent läuft.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Abruf via slides.galaxyos.ai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